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8B6B-C32F-4260-993D-DB1C1B92E866}" type="datetimeFigureOut">
              <a:rPr lang="es-ES" smtClean="0"/>
              <a:pPr/>
              <a:t>20/03/2011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6E8CE-89B3-46B5-849E-69400DD5FDC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8B6B-C32F-4260-993D-DB1C1B92E866}" type="datetimeFigureOut">
              <a:rPr lang="es-ES" smtClean="0"/>
              <a:pPr/>
              <a:t>20/03/2011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6E8CE-89B3-46B5-849E-69400DD5FDC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8B6B-C32F-4260-993D-DB1C1B92E866}" type="datetimeFigureOut">
              <a:rPr lang="es-ES" smtClean="0"/>
              <a:pPr/>
              <a:t>20/03/2011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6E8CE-89B3-46B5-849E-69400DD5FDC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8B6B-C32F-4260-993D-DB1C1B92E866}" type="datetimeFigureOut">
              <a:rPr lang="es-ES" smtClean="0"/>
              <a:pPr/>
              <a:t>20/03/2011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6E8CE-89B3-46B5-849E-69400DD5FDC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8B6B-C32F-4260-993D-DB1C1B92E866}" type="datetimeFigureOut">
              <a:rPr lang="es-ES" smtClean="0"/>
              <a:pPr/>
              <a:t>20/03/2011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6E8CE-89B3-46B5-849E-69400DD5FDC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8B6B-C32F-4260-993D-DB1C1B92E866}" type="datetimeFigureOut">
              <a:rPr lang="es-ES" smtClean="0"/>
              <a:pPr/>
              <a:t>20/03/2011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6E8CE-89B3-46B5-849E-69400DD5FDC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8B6B-C32F-4260-993D-DB1C1B92E866}" type="datetimeFigureOut">
              <a:rPr lang="es-ES" smtClean="0"/>
              <a:pPr/>
              <a:t>20/03/2011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6E8CE-89B3-46B5-849E-69400DD5FDC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8B6B-C32F-4260-993D-DB1C1B92E866}" type="datetimeFigureOut">
              <a:rPr lang="es-ES" smtClean="0"/>
              <a:pPr/>
              <a:t>20/03/2011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6E8CE-89B3-46B5-849E-69400DD5FDC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8B6B-C32F-4260-993D-DB1C1B92E866}" type="datetimeFigureOut">
              <a:rPr lang="es-ES" smtClean="0"/>
              <a:pPr/>
              <a:t>20/03/2011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6E8CE-89B3-46B5-849E-69400DD5FDC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8B6B-C32F-4260-993D-DB1C1B92E866}" type="datetimeFigureOut">
              <a:rPr lang="es-ES" smtClean="0"/>
              <a:pPr/>
              <a:t>20/03/2011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6E8CE-89B3-46B5-849E-69400DD5FDC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8B6B-C32F-4260-993D-DB1C1B92E866}" type="datetimeFigureOut">
              <a:rPr lang="es-ES" smtClean="0"/>
              <a:pPr/>
              <a:t>20/03/2011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6E8CE-89B3-46B5-849E-69400DD5FDC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48B6B-C32F-4260-993D-DB1C1B92E866}" type="datetimeFigureOut">
              <a:rPr lang="es-ES" smtClean="0"/>
              <a:pPr/>
              <a:t>20/03/2011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6E8CE-89B3-46B5-849E-69400DD5FDCC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pa.gov/osw/conserve/rrr/recycle.htm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recycling-guide.org.uk/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Public\Documents\IMG_0014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7200" dirty="0" err="1" smtClean="0">
                <a:solidFill>
                  <a:srgbClr val="7030A0"/>
                </a:solidFill>
                <a:latin typeface="Century" pitchFamily="18" charset="0"/>
              </a:rPr>
              <a:t>Recycling</a:t>
            </a:r>
            <a:endParaRPr lang="es-ES" sz="7200" dirty="0">
              <a:solidFill>
                <a:srgbClr val="7030A0"/>
              </a:solidFill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332657"/>
            <a:ext cx="8147248" cy="28083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entury" pitchFamily="18" charset="0"/>
              </a:rPr>
              <a:t>The </a:t>
            </a:r>
            <a:r>
              <a:rPr lang="en-US" sz="3200" dirty="0">
                <a:latin typeface="Century" pitchFamily="18" charset="0"/>
              </a:rPr>
              <a:t>recycling is the recovery  of parts of the matter. The processes of the recycling are: collection of the matter, manufacture in other products. The materials can be recycled are </a:t>
            </a:r>
            <a:r>
              <a:rPr lang="en-US" sz="3200" dirty="0" err="1">
                <a:latin typeface="Century" pitchFamily="18" charset="0"/>
              </a:rPr>
              <a:t>glass,paper,wood</a:t>
            </a:r>
            <a:r>
              <a:rPr lang="en-US" sz="3200" dirty="0">
                <a:latin typeface="Century" pitchFamily="18" charset="0"/>
              </a:rPr>
              <a:t> and plastic.</a:t>
            </a:r>
            <a:endParaRPr lang="es-ES" sz="3200" dirty="0">
              <a:latin typeface="Century" pitchFamily="18" charset="0"/>
            </a:endParaRPr>
          </a:p>
        </p:txBody>
      </p:sp>
      <p:pic>
        <p:nvPicPr>
          <p:cNvPr id="6" name="il_fi" descr="http://www.clipartguide.com/_small/0512-0806-1017-322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429000"/>
            <a:ext cx="381642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404664"/>
            <a:ext cx="8147248" cy="2160239"/>
          </a:xfrm>
        </p:spPr>
        <p:txBody>
          <a:bodyPr>
            <a:normAutofit fontScale="85000" lnSpcReduction="10000"/>
          </a:bodyPr>
          <a:lstStyle/>
          <a:p>
            <a:r>
              <a:rPr lang="en-US" sz="3200" dirty="0">
                <a:latin typeface="Century" pitchFamily="18" charset="0"/>
              </a:rPr>
              <a:t>In  the web are very </a:t>
            </a:r>
            <a:r>
              <a:rPr lang="en-US" sz="3200" dirty="0" err="1">
                <a:latin typeface="Century" pitchFamily="18" charset="0"/>
              </a:rPr>
              <a:t>diferents</a:t>
            </a:r>
            <a:r>
              <a:rPr lang="en-US" sz="3200" dirty="0">
                <a:latin typeface="Century" pitchFamily="18" charset="0"/>
              </a:rPr>
              <a:t> pages about the recycling, for example :</a:t>
            </a:r>
            <a:br>
              <a:rPr lang="en-US" sz="3200" dirty="0">
                <a:latin typeface="Century" pitchFamily="18" charset="0"/>
              </a:rPr>
            </a:br>
            <a:r>
              <a:rPr lang="en-US" sz="3200" u="sng" dirty="0">
                <a:latin typeface="Century" pitchFamily="18" charset="0"/>
                <a:hlinkClick r:id="rId2"/>
              </a:rPr>
              <a:t>http://www.epa.gov/osw/conserve/rrr/recycle.htm</a:t>
            </a:r>
            <a:r>
              <a:rPr lang="en-US" sz="3200" dirty="0">
                <a:latin typeface="Century" pitchFamily="18" charset="0"/>
              </a:rPr>
              <a:t/>
            </a:r>
            <a:br>
              <a:rPr lang="en-US" sz="3200" dirty="0">
                <a:latin typeface="Century" pitchFamily="18" charset="0"/>
              </a:rPr>
            </a:br>
            <a:r>
              <a:rPr lang="en-US" sz="3200" dirty="0">
                <a:latin typeface="Century" pitchFamily="18" charset="0"/>
              </a:rPr>
              <a:t>is Environmental Protection Agency this slogan is REDUCE,REUSE,RECYCLE .</a:t>
            </a:r>
            <a:r>
              <a:rPr lang="en-US" dirty="0"/>
              <a:t/>
            </a:r>
            <a:br>
              <a:rPr lang="en-US" dirty="0"/>
            </a:b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420888"/>
            <a:ext cx="7272808" cy="3785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88641"/>
            <a:ext cx="8219256" cy="1440160"/>
          </a:xfrm>
        </p:spPr>
        <p:txBody>
          <a:bodyPr>
            <a:normAutofit lnSpcReduction="10000"/>
          </a:bodyPr>
          <a:lstStyle/>
          <a:p>
            <a:r>
              <a:rPr lang="en-US" sz="2400" u="sng" dirty="0">
                <a:latin typeface="Century" pitchFamily="18" charset="0"/>
                <a:hlinkClick r:id="rId2"/>
              </a:rPr>
              <a:t>http://www.recycling-guide.org.uk/</a:t>
            </a:r>
            <a:r>
              <a:rPr lang="en-US" sz="2400" dirty="0">
                <a:latin typeface="Century" pitchFamily="18" charset="0"/>
              </a:rPr>
              <a:t/>
            </a:r>
            <a:br>
              <a:rPr lang="en-US" sz="2400" dirty="0">
                <a:latin typeface="Century" pitchFamily="18" charset="0"/>
              </a:rPr>
            </a:br>
            <a:r>
              <a:rPr lang="en-US" sz="2400" dirty="0">
                <a:latin typeface="Century" pitchFamily="18" charset="0"/>
              </a:rPr>
              <a:t> in this page explain the importance of recycling in the U.K.</a:t>
            </a:r>
            <a:br>
              <a:rPr lang="en-US" sz="2400" dirty="0">
                <a:latin typeface="Century" pitchFamily="18" charset="0"/>
              </a:rPr>
            </a:br>
            <a:endParaRPr lang="es-ES" sz="2400" dirty="0">
              <a:latin typeface="Century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236" y="1844824"/>
            <a:ext cx="784723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>
                <a:latin typeface="Century" pitchFamily="18" charset="0"/>
              </a:rPr>
              <a:t>Opinion</a:t>
            </a:r>
            <a:r>
              <a:rPr lang="es-ES" dirty="0" smtClean="0">
                <a:latin typeface="Century" pitchFamily="18" charset="0"/>
              </a:rPr>
              <a:t> </a:t>
            </a:r>
            <a:r>
              <a:rPr lang="es-ES" dirty="0" err="1" smtClean="0">
                <a:latin typeface="Century" pitchFamily="18" charset="0"/>
              </a:rPr>
              <a:t>about</a:t>
            </a:r>
            <a:r>
              <a:rPr lang="es-ES" dirty="0" smtClean="0">
                <a:latin typeface="Century" pitchFamily="18" charset="0"/>
              </a:rPr>
              <a:t> </a:t>
            </a:r>
            <a:r>
              <a:rPr lang="es-ES" dirty="0" err="1" smtClean="0">
                <a:latin typeface="Century" pitchFamily="18" charset="0"/>
              </a:rPr>
              <a:t>the</a:t>
            </a:r>
            <a:r>
              <a:rPr lang="es-ES" dirty="0" smtClean="0">
                <a:latin typeface="Century" pitchFamily="18" charset="0"/>
              </a:rPr>
              <a:t> </a:t>
            </a:r>
            <a:r>
              <a:rPr lang="es-ES" dirty="0" err="1" smtClean="0">
                <a:latin typeface="Century" pitchFamily="18" charset="0"/>
              </a:rPr>
              <a:t>recycling</a:t>
            </a:r>
            <a:r>
              <a:rPr lang="es-ES" dirty="0" smtClean="0">
                <a:latin typeface="Century" pitchFamily="18" charset="0"/>
              </a:rPr>
              <a:t>.</a:t>
            </a:r>
            <a:endParaRPr lang="es-ES" dirty="0">
              <a:latin typeface="Century" pitchFamily="18" charset="0"/>
            </a:endParaRPr>
          </a:p>
        </p:txBody>
      </p:sp>
      <p:pic>
        <p:nvPicPr>
          <p:cNvPr id="7" name="IMG_0014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87624" y="1484784"/>
            <a:ext cx="6624736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62</Words>
  <Application>Microsoft Office PowerPoint</Application>
  <PresentationFormat>Presentació en pantalla (4:3)</PresentationFormat>
  <Paragraphs>5</Paragraphs>
  <Slides>5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5</vt:i4>
      </vt:variant>
    </vt:vector>
  </HeadingPairs>
  <TitlesOfParts>
    <vt:vector size="6" baseType="lpstr">
      <vt:lpstr>Tema de Office</vt:lpstr>
      <vt:lpstr>Recycling</vt:lpstr>
      <vt:lpstr>Diapositiva 2</vt:lpstr>
      <vt:lpstr>Diapositiva 3</vt:lpstr>
      <vt:lpstr>Diapositiva 4</vt:lpstr>
      <vt:lpstr>Opinion about the recycling.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Recycling</dc:title>
  <dc:creator>JuLiE</dc:creator>
  <cp:lastModifiedBy>Generalitat de Catalunya</cp:lastModifiedBy>
  <cp:revision>2</cp:revision>
  <dcterms:created xsi:type="dcterms:W3CDTF">2011-02-15T15:26:14Z</dcterms:created>
  <dcterms:modified xsi:type="dcterms:W3CDTF">2011-03-20T11:20:03Z</dcterms:modified>
</cp:coreProperties>
</file>